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8" r:id="rId4"/>
    <p:sldId id="279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86" r:id="rId19"/>
    <p:sldId id="269" r:id="rId20"/>
    <p:sldId id="287" r:id="rId21"/>
    <p:sldId id="270" r:id="rId22"/>
    <p:sldId id="275" r:id="rId23"/>
    <p:sldId id="273" r:id="rId24"/>
    <p:sldId id="271" r:id="rId25"/>
    <p:sldId id="272" r:id="rId26"/>
    <p:sldId id="277" r:id="rId27"/>
    <p:sldId id="276" r:id="rId28"/>
    <p:sldId id="280" r:id="rId29"/>
    <p:sldId id="281" r:id="rId30"/>
    <p:sldId id="282" r:id="rId31"/>
    <p:sldId id="283" r:id="rId32"/>
    <p:sldId id="284" r:id="rId33"/>
    <p:sldId id="285" r:id="rId34"/>
    <p:sldId id="274" r:id="rId3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FF14FDE5-6E24-4F44-B6AA-100389A914D3}">
          <p14:sldIdLst>
            <p14:sldId id="278"/>
            <p14:sldId id="279"/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86"/>
            <p14:sldId id="269"/>
            <p14:sldId id="287"/>
            <p14:sldId id="270"/>
            <p14:sldId id="275"/>
            <p14:sldId id="273"/>
            <p14:sldId id="271"/>
            <p14:sldId id="272"/>
            <p14:sldId id="277"/>
            <p14:sldId id="276"/>
            <p14:sldId id="280"/>
            <p14:sldId id="281"/>
            <p14:sldId id="282"/>
            <p14:sldId id="283"/>
            <p14:sldId id="284"/>
            <p14:sldId id="285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53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860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32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75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78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31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55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70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6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6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3888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13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64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88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088523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868364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6817580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521023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943917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1530067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0634507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069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833704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96804625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4265255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936747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2900241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35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328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618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75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050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309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E68A4-13DD-41DB-A899-1F0D3102D8D4}" type="datetimeFigureOut">
              <a:rPr lang="zh-TW" altLang="en-US" smtClean="0"/>
              <a:t>2019/1/2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BFC76-3902-4585-B4C2-917CEEEC9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595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4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2019/1/2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222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25517" y="137014"/>
            <a:ext cx="11666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How to say “</a:t>
            </a:r>
            <a:r>
              <a:rPr lang="zh-TW" altLang="en-US" sz="6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跨年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”</a:t>
            </a:r>
            <a:r>
              <a:rPr lang="zh-TW" altLang="en-US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in English?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8" name="Picture 6" descr="ãvictoria harbour firework 2019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17" y="1152677"/>
            <a:ext cx="9222828" cy="570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3" b="75956"/>
          <a:stretch/>
        </p:blipFill>
        <p:spPr bwMode="auto">
          <a:xfrm>
            <a:off x="2892317" y="5404680"/>
            <a:ext cx="6971661" cy="14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33351" y="1440754"/>
            <a:ext cx="11569899" cy="144655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8800" dirty="0" smtClean="0">
                <a:solidFill>
                  <a:srgbClr val="FF0000"/>
                </a:solidFill>
              </a:rPr>
              <a:t>celebrate New Year’s Eve</a:t>
            </a:r>
            <a:endParaRPr lang="zh-TW" alt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7270" y="134584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67407" y="223088"/>
            <a:ext cx="1035268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ãvisit frien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70" y="1792748"/>
            <a:ext cx="8326274" cy="49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173422" y="2546849"/>
            <a:ext cx="1852446" cy="1686910"/>
          </a:xfrm>
          <a:prstGeom prst="wedgeRectCallout">
            <a:avLst>
              <a:gd name="adj1" fmla="val 141524"/>
              <a:gd name="adj2" fmla="val -9077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18442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walk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walk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66" y="1882116"/>
            <a:ext cx="7472856" cy="49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193056"/>
              <a:gd name="adj2" fmla="val -8983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5364" name="Picture 4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22" y="2748297"/>
            <a:ext cx="3328200" cy="29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2739" y="260708"/>
            <a:ext cx="1041312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7" y="1812778"/>
            <a:ext cx="5062812" cy="50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4340" name="Picture 4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27" y="1830368"/>
            <a:ext cx="4093235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41435" y="260708"/>
            <a:ext cx="11225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surf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0" y="260708"/>
            <a:ext cx="121920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surf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8" name="Picture 4" descr="ãsurf the intern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74" y="1830368"/>
            <a:ext cx="6429609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126124" y="2531136"/>
            <a:ext cx="1576551" cy="1686910"/>
          </a:xfrm>
          <a:prstGeom prst="wedgeRectCallout">
            <a:avLst>
              <a:gd name="adj1" fmla="val 132871"/>
              <a:gd name="adj2" fmla="val -85164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ãsurf the internet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07" y="1830368"/>
            <a:ext cx="4827737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33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ãplay the pian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40" y="1839163"/>
            <a:ext cx="7957867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do the 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48862" y="260708"/>
            <a:ext cx="1019240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7" y="2408181"/>
            <a:ext cx="5715000" cy="40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65" y="2408180"/>
            <a:ext cx="6143415" cy="40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28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82162" y="591837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Did you </a:t>
            </a:r>
            <a:r>
              <a:rPr lang="en-US" altLang="zh-TW" sz="5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clean</a:t>
            </a:r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room yesterday? </a:t>
            </a:r>
            <a:endParaRPr lang="zh-TW" altLang="en-US" sz="5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324506" y="453728"/>
            <a:ext cx="1425466" cy="1463672"/>
          </a:xfrm>
          <a:prstGeom prst="wedgeEllipseCallout">
            <a:avLst>
              <a:gd name="adj1" fmla="val 177139"/>
              <a:gd name="adj2" fmla="val 185292"/>
            </a:avLst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799491" y="2837793"/>
            <a:ext cx="7583212" cy="3389585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過去式助動詞</a:t>
            </a:r>
            <a:endParaRPr lang="en-US" altLang="zh-TW" sz="4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照妖鏡</a:t>
            </a:r>
            <a:r>
              <a:rPr lang="en-US" altLang="zh-TW" sz="4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4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把動詞打回原形</a:t>
            </a:r>
            <a:endParaRPr lang="en-US" altLang="zh-TW" sz="4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ctr"/>
            <a:r>
              <a:rPr lang="en-US" altLang="zh-TW" sz="4800" b="1" dirty="0">
                <a:solidFill>
                  <a:srgbClr val="7030A0"/>
                </a:solidFill>
                <a:latin typeface="Comic Sans MS" panose="030F0702030302020204" pitchFamily="66" charset="0"/>
                <a:ea typeface="微軟正黑體" panose="020B0604030504040204" pitchFamily="34" charset="-120"/>
                <a:sym typeface="Wingdings" panose="05000000000000000000" pitchFamily="2" charset="2"/>
              </a:rPr>
              <a:t>cleaned </a:t>
            </a:r>
            <a:r>
              <a:rPr lang="en-US" altLang="zh-TW" sz="4800" b="1" dirty="0">
                <a:solidFill>
                  <a:srgbClr val="7030A0"/>
                </a:solidFill>
                <a:latin typeface="Comic Sans MS" panose="030F0702030302020204" pitchFamily="66" charset="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en-US" altLang="zh-TW" sz="4800" b="1" dirty="0">
                <a:solidFill>
                  <a:srgbClr val="7030A0"/>
                </a:solidFill>
                <a:latin typeface="Comic Sans MS" panose="030F0702030302020204" pitchFamily="66" charset="0"/>
                <a:ea typeface="微軟正黑體" panose="020B0604030504040204" pitchFamily="34" charset="-120"/>
                <a:sym typeface="Wingdings" panose="05000000000000000000" pitchFamily="2" charset="2"/>
              </a:rPr>
              <a:t>clean</a:t>
            </a:r>
            <a:endParaRPr lang="zh-TW" altLang="en-US" sz="4800" b="1" dirty="0">
              <a:solidFill>
                <a:srgbClr val="7030A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ãç§å¦é¡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216167"/>
            <a:ext cx="3641834" cy="36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225159" y="1917400"/>
            <a:ext cx="36260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/>
              <a:t>Didn’t</a:t>
            </a:r>
            <a:r>
              <a:rPr lang="zh-TW" altLang="en-US" sz="3600" dirty="0" smtClean="0"/>
              <a:t>也是照妖鏡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272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9445" t="1379" r="3563" b="15862"/>
          <a:stretch/>
        </p:blipFill>
        <p:spPr>
          <a:xfrm>
            <a:off x="0" y="0"/>
            <a:ext cx="519211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126" t="3359" r="53652" b="17324"/>
          <a:stretch/>
        </p:blipFill>
        <p:spPr>
          <a:xfrm>
            <a:off x="6411309" y="0"/>
            <a:ext cx="5780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3606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Let’s </a:t>
            </a:r>
            <a:r>
              <a:rPr lang="en-US" altLang="zh-TW" sz="7200" b="1" dirty="0" err="1" smtClean="0">
                <a:solidFill>
                  <a:srgbClr val="FF0000"/>
                </a:solidFill>
              </a:rPr>
              <a:t>K.O</a:t>
            </a:r>
            <a:r>
              <a:rPr lang="en-US" altLang="zh-TW" sz="7200" b="1" dirty="0" smtClean="0">
                <a:solidFill>
                  <a:srgbClr val="FF0000"/>
                </a:solidFill>
              </a:rPr>
              <a:t>. the Workbook!!!!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ãfollow me 9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20" y="1567656"/>
            <a:ext cx="3612931" cy="49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ãpikachu KO  pokemo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59" y="1690688"/>
            <a:ext cx="5602013" cy="420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58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9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ãquiz tim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53" y="0"/>
            <a:ext cx="60960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26124"/>
            <a:ext cx="12192000" cy="6731876"/>
          </a:xfrm>
        </p:spPr>
        <p:txBody>
          <a:bodyPr>
            <a:noAutofit/>
          </a:bodyPr>
          <a:lstStyle/>
          <a:p>
            <a:r>
              <a:rPr lang="en-US" altLang="zh-TW" sz="4000" dirty="0" smtClean="0">
                <a:latin typeface="Comic Sans MS" panose="030F0702030302020204" pitchFamily="66" charset="0"/>
              </a:rPr>
              <a:t>attend New Year’s Eve celebrations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參加跨年活動</a:t>
            </a:r>
          </a:p>
          <a:p>
            <a:r>
              <a:rPr lang="en-US" altLang="zh-TW" sz="4000" dirty="0" smtClean="0">
                <a:latin typeface="Comic Sans MS" panose="030F0702030302020204" pitchFamily="66" charset="0"/>
              </a:rPr>
              <a:t>watch the fireworks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看煙火</a:t>
            </a:r>
          </a:p>
          <a:p>
            <a:r>
              <a:rPr lang="en-US" altLang="zh-TW" sz="4000" dirty="0" smtClean="0">
                <a:latin typeface="Comic Sans MS" panose="030F0702030302020204" pitchFamily="66" charset="0"/>
              </a:rPr>
              <a:t>go to a concert 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聽演唱會</a:t>
            </a:r>
          </a:p>
          <a:p>
            <a:r>
              <a:rPr lang="en-US" altLang="zh-TW" sz="4000" dirty="0" smtClean="0">
                <a:latin typeface="Comic Sans MS" panose="030F0702030302020204" pitchFamily="66" charset="0"/>
              </a:rPr>
              <a:t>listen to live music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聽現場音樂</a:t>
            </a:r>
          </a:p>
          <a:p>
            <a:r>
              <a:rPr lang="en-US" altLang="zh-TW" sz="4000" dirty="0" smtClean="0">
                <a:latin typeface="Comic Sans MS" panose="030F0702030302020204" pitchFamily="66" charset="0"/>
              </a:rPr>
              <a:t>dance the night away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跳舞跳通霄</a:t>
            </a:r>
          </a:p>
          <a:p>
            <a:r>
              <a:rPr lang="en-US" altLang="zh-TW" sz="4000" dirty="0" smtClean="0">
                <a:latin typeface="Comic Sans MS" panose="030F0702030302020204" pitchFamily="66" charset="0"/>
              </a:rPr>
              <a:t>go to a party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參加派對</a:t>
            </a:r>
          </a:p>
          <a:p>
            <a:r>
              <a:rPr lang="en-US" altLang="zh-TW" sz="4000" dirty="0" smtClean="0">
                <a:latin typeface="Comic Sans MS" panose="030F0702030302020204" pitchFamily="66" charset="0"/>
              </a:rPr>
              <a:t>go on a trip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去旅行</a:t>
            </a:r>
          </a:p>
          <a:p>
            <a:r>
              <a:rPr lang="en-US" altLang="zh-TW" sz="4000" dirty="0" smtClean="0">
                <a:latin typeface="Comic Sans MS" panose="030F0702030302020204" pitchFamily="66" charset="0"/>
              </a:rPr>
              <a:t>have a supper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吃一頓大餐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dirty="0">
                <a:latin typeface="Comic Sans MS" panose="030F0702030302020204" pitchFamily="66" charset="0"/>
              </a:rPr>
              <a:t>b</a:t>
            </a:r>
            <a:r>
              <a:rPr lang="en-US" altLang="zh-TW" sz="4000" dirty="0" smtClean="0">
                <a:latin typeface="Comic Sans MS" panose="030F0702030302020204" pitchFamily="66" charset="0"/>
              </a:rPr>
              <a:t>e a couch potato</a:t>
            </a:r>
            <a:r>
              <a:rPr lang="zh-TW" altLang="en-US" sz="4000" dirty="0" smtClean="0">
                <a:latin typeface="Comic Sans MS" panose="030F0702030302020204" pitchFamily="66" charset="0"/>
              </a:rPr>
              <a:t>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窩在家裡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dirty="0">
                <a:latin typeface="Comic Sans MS" panose="030F0702030302020204" pitchFamily="66" charset="0"/>
              </a:rPr>
              <a:t>stay up late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熬夜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218" name="Picture 2" descr="ãcelebrate New Yearâs Ev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45" y="3492062"/>
            <a:ext cx="4918468" cy="305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766752" y="314830"/>
            <a:ext cx="12013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Michael Jackson </a:t>
            </a:r>
            <a:r>
              <a:rPr lang="en-US" altLang="zh-TW" sz="4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 saw / watched)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last Friday.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ãMichael Jackson movie theat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8" y="2042145"/>
            <a:ext cx="6150631" cy="46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ãMichael Jackson movie theate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23" y="2042145"/>
            <a:ext cx="5848177" cy="46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taylor swift  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8" y="2456847"/>
            <a:ext cx="5772259" cy="415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ãtaylor swift  and friends 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810" y="2456847"/>
            <a:ext cx="4348086" cy="411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97472" y="488251"/>
            <a:ext cx="12480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Taylor Swift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and </a:t>
            </a:r>
          </a:p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last year.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向下箭號 4"/>
          <p:cNvSpPr/>
          <p:nvPr/>
        </p:nvSpPr>
        <p:spPr>
          <a:xfrm>
            <a:off x="4966138" y="4130566"/>
            <a:ext cx="378372" cy="74097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>
            <a:off x="3783725" y="4501055"/>
            <a:ext cx="378372" cy="74097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94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ãplay the piano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2" y="2585545"/>
            <a:ext cx="5501065" cy="42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mickey cook dinner 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546" y="2033752"/>
            <a:ext cx="4876253" cy="482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0" y="157175"/>
            <a:ext cx="12013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Mickey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 _________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,and </a:t>
            </a:r>
          </a:p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Minnie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(dinner/late night meal) 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last night.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82" name="Picture 10" descr="ã23:00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20381"/>
          <a:stretch/>
        </p:blipFill>
        <p:spPr bwMode="auto">
          <a:xfrm>
            <a:off x="6477546" y="4840013"/>
            <a:ext cx="2020068" cy="13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03835" cy="584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180083" y="882869"/>
            <a:ext cx="57228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Justin Bieber didn’t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to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</a:t>
            </a:r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, but he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________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yesterday. 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2" name="Picture 6" descr="ãsurf the Internet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129"/>
            <a:ext cx="3972910" cy="246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3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ãwash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7397"/>
            <a:ext cx="4602722" cy="353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ãwash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22" y="3310756"/>
            <a:ext cx="3941380" cy="354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57655" y="126124"/>
            <a:ext cx="120343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Do they </a:t>
            </a:r>
            <a:r>
              <a:rPr lang="en-US" altLang="zh-TW" sz="4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(clean/ cleaned)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room on Mondays?</a:t>
            </a:r>
          </a:p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No, they don’t. They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on Mondays.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6" name="Picture 6" descr="ãwash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102" y="3327397"/>
            <a:ext cx="3647898" cy="353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6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é°æºæºé»ç«¶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5" y="3470384"/>
            <a:ext cx="6022428" cy="338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236482"/>
            <a:ext cx="120343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Did he </a:t>
            </a:r>
            <a:r>
              <a:rPr lang="en-US" altLang="zh-TW" sz="4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(water/ watered)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 flowers few days ago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No, he didn’t. He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games few days ago.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utoShape 4" descr="ãé°æºæºé»ç«¶ png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174" name="Picture 6" descr="ãé°æºæºé»ç«¶ png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79" y="2689991"/>
            <a:ext cx="4621376" cy="416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18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2690"/>
            <a:ext cx="6889531" cy="387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44768" y="708968"/>
            <a:ext cx="12480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Sheldon doesn’t like to do the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_______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 all.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8" name="Picture 4" descr="ãsheldon 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531" y="3105807"/>
            <a:ext cx="5275545" cy="264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9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5400" dirty="0" smtClean="0">
                <a:latin typeface="Comic Sans MS" panose="030F0702030302020204" pitchFamily="66" charset="0"/>
              </a:rPr>
              <a:t>Which “</a:t>
            </a:r>
            <a:r>
              <a:rPr lang="en-US" altLang="zh-TW" sz="5400" dirty="0" err="1" smtClean="0">
                <a:latin typeface="Comic Sans MS" panose="030F0702030302020204" pitchFamily="66" charset="0"/>
              </a:rPr>
              <a:t>ed</a:t>
            </a:r>
            <a:r>
              <a:rPr lang="en-US" altLang="zh-TW" sz="5400" dirty="0" smtClean="0">
                <a:latin typeface="Comic Sans MS" panose="030F0702030302020204" pitchFamily="66" charset="0"/>
              </a:rPr>
              <a:t>” sound is different?</a:t>
            </a:r>
            <a:endParaRPr lang="zh-TW" altLang="en-US" sz="5400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5952" y="1970690"/>
            <a:ext cx="10515600" cy="3954025"/>
          </a:xfrm>
        </p:spPr>
        <p:txBody>
          <a:bodyPr>
            <a:noAutofit/>
          </a:bodyPr>
          <a:lstStyle/>
          <a:p>
            <a:pPr algn="ctr"/>
            <a:r>
              <a:rPr lang="en-US" altLang="zh-TW" sz="9600" dirty="0" smtClean="0"/>
              <a:t>play</a:t>
            </a:r>
            <a:r>
              <a:rPr lang="en-US" altLang="zh-TW" sz="9600" dirty="0" smtClean="0">
                <a:solidFill>
                  <a:srgbClr val="0000FF"/>
                </a:solidFill>
              </a:rPr>
              <a:t>ed</a:t>
            </a:r>
          </a:p>
          <a:p>
            <a:pPr algn="ctr"/>
            <a:r>
              <a:rPr lang="en-US" altLang="zh-TW" sz="9600" dirty="0" smtClean="0"/>
              <a:t>open</a:t>
            </a:r>
            <a:r>
              <a:rPr lang="en-US" altLang="zh-TW" sz="9600" dirty="0" smtClean="0">
                <a:solidFill>
                  <a:srgbClr val="0000FF"/>
                </a:solidFill>
              </a:rPr>
              <a:t>ed</a:t>
            </a:r>
          </a:p>
          <a:p>
            <a:pPr algn="ctr"/>
            <a:r>
              <a:rPr lang="en-US" altLang="zh-TW" sz="9600" dirty="0" smtClean="0"/>
              <a:t>want</a:t>
            </a:r>
            <a:r>
              <a:rPr lang="en-US" altLang="zh-TW" sz="9600" dirty="0" smtClean="0">
                <a:solidFill>
                  <a:srgbClr val="0000FF"/>
                </a:solidFill>
              </a:rPr>
              <a:t>ed</a:t>
            </a:r>
            <a:endParaRPr lang="zh-TW" altLang="en-US" sz="9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5400" dirty="0" smtClean="0">
                <a:latin typeface="Comic Sans MS" panose="030F0702030302020204" pitchFamily="66" charset="0"/>
              </a:rPr>
              <a:t>Which “</a:t>
            </a:r>
            <a:r>
              <a:rPr lang="en-US" altLang="zh-TW" sz="5400" dirty="0" err="1" smtClean="0">
                <a:latin typeface="Comic Sans MS" panose="030F0702030302020204" pitchFamily="66" charset="0"/>
              </a:rPr>
              <a:t>ed</a:t>
            </a:r>
            <a:r>
              <a:rPr lang="en-US" altLang="zh-TW" sz="5400" dirty="0" smtClean="0">
                <a:latin typeface="Comic Sans MS" panose="030F0702030302020204" pitchFamily="66" charset="0"/>
              </a:rPr>
              <a:t>” sound is different?</a:t>
            </a:r>
            <a:endParaRPr lang="zh-TW" altLang="en-US" sz="5400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081047"/>
            <a:ext cx="10515600" cy="3954025"/>
          </a:xfrm>
        </p:spPr>
        <p:txBody>
          <a:bodyPr>
            <a:noAutofit/>
          </a:bodyPr>
          <a:lstStyle/>
          <a:p>
            <a:pPr algn="ctr"/>
            <a:r>
              <a:rPr lang="en-US" altLang="zh-TW" sz="9600" dirty="0" smtClean="0"/>
              <a:t>land</a:t>
            </a:r>
            <a:r>
              <a:rPr lang="en-US" altLang="zh-TW" sz="9600" dirty="0" smtClean="0">
                <a:solidFill>
                  <a:srgbClr val="0000FF"/>
                </a:solidFill>
              </a:rPr>
              <a:t>ed</a:t>
            </a:r>
          </a:p>
          <a:p>
            <a:pPr algn="ctr"/>
            <a:r>
              <a:rPr lang="en-US" altLang="zh-TW" sz="9600" dirty="0"/>
              <a:t>talk</a:t>
            </a:r>
            <a:r>
              <a:rPr lang="en-US" altLang="zh-TW" sz="9600" dirty="0">
                <a:solidFill>
                  <a:srgbClr val="0000FF"/>
                </a:solidFill>
              </a:rPr>
              <a:t>ed</a:t>
            </a:r>
          </a:p>
          <a:p>
            <a:pPr algn="ctr"/>
            <a:r>
              <a:rPr lang="en-US" altLang="zh-TW" sz="9600" dirty="0" smtClean="0"/>
              <a:t>paint</a:t>
            </a:r>
            <a:r>
              <a:rPr lang="en-US" altLang="zh-TW" sz="9600" dirty="0" smtClean="0">
                <a:solidFill>
                  <a:srgbClr val="0000FF"/>
                </a:solidFill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6740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5400" dirty="0" smtClean="0">
                <a:latin typeface="Comic Sans MS" panose="030F0702030302020204" pitchFamily="66" charset="0"/>
              </a:rPr>
              <a:t>Which “</a:t>
            </a:r>
            <a:r>
              <a:rPr lang="en-US" altLang="zh-TW" sz="5400" dirty="0" err="1" smtClean="0">
                <a:latin typeface="Comic Sans MS" panose="030F0702030302020204" pitchFamily="66" charset="0"/>
              </a:rPr>
              <a:t>ed</a:t>
            </a:r>
            <a:r>
              <a:rPr lang="en-US" altLang="zh-TW" sz="5400" dirty="0" smtClean="0">
                <a:latin typeface="Comic Sans MS" panose="030F0702030302020204" pitchFamily="66" charset="0"/>
              </a:rPr>
              <a:t>” sound is different?</a:t>
            </a:r>
            <a:endParaRPr lang="zh-TW" altLang="en-US" sz="5400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939158"/>
            <a:ext cx="10515600" cy="3954025"/>
          </a:xfrm>
        </p:spPr>
        <p:txBody>
          <a:bodyPr>
            <a:noAutofit/>
          </a:bodyPr>
          <a:lstStyle/>
          <a:p>
            <a:pPr algn="ctr"/>
            <a:r>
              <a:rPr lang="en-US" altLang="zh-TW" sz="9600" dirty="0" smtClean="0"/>
              <a:t>call</a:t>
            </a:r>
            <a:r>
              <a:rPr lang="en-US" altLang="zh-TW" sz="9600" dirty="0" smtClean="0">
                <a:solidFill>
                  <a:srgbClr val="0000FF"/>
                </a:solidFill>
              </a:rPr>
              <a:t>ed</a:t>
            </a:r>
          </a:p>
          <a:p>
            <a:pPr algn="ctr"/>
            <a:r>
              <a:rPr lang="en-US" altLang="zh-TW" sz="9600" dirty="0" smtClean="0"/>
              <a:t>wash</a:t>
            </a:r>
            <a:r>
              <a:rPr lang="en-US" altLang="zh-TW" sz="9600" dirty="0" smtClean="0">
                <a:solidFill>
                  <a:srgbClr val="0000FF"/>
                </a:solidFill>
              </a:rPr>
              <a:t>ed</a:t>
            </a:r>
          </a:p>
          <a:p>
            <a:pPr algn="ctr"/>
            <a:r>
              <a:rPr lang="en-US" altLang="zh-TW" sz="9600" dirty="0" smtClean="0"/>
              <a:t>cook</a:t>
            </a:r>
            <a:r>
              <a:rPr lang="en-US" altLang="zh-TW" sz="9600" dirty="0" smtClean="0">
                <a:solidFill>
                  <a:srgbClr val="0000FF"/>
                </a:solidFill>
              </a:rPr>
              <a:t>ed</a:t>
            </a:r>
            <a:endParaRPr lang="zh-TW" altLang="en-US" sz="9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8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exam is comin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393"/>
            <a:ext cx="5265683" cy="560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exam is coming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83" y="800028"/>
            <a:ext cx="6936827" cy="53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11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3606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Exchange your test books!!!!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ãscream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47" y="1912032"/>
            <a:ext cx="8656118" cy="43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8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" y="0"/>
            <a:ext cx="12523076" cy="7015655"/>
          </a:xfrm>
        </p:spPr>
        <p:txBody>
          <a:bodyPr>
            <a:normAutofit/>
          </a:bodyPr>
          <a:lstStyle/>
          <a:p>
            <a:r>
              <a:rPr lang="en-US" altLang="zh-TW" sz="4000" b="1" dirty="0" smtClean="0">
                <a:latin typeface="Comic Sans MS" panose="030F0702030302020204" pitchFamily="66" charset="0"/>
              </a:rPr>
              <a:t>1.  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saw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movie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2.  walk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dog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visit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friend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3.  play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the/ piano/ cook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late night meal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4. </a:t>
            </a:r>
            <a:r>
              <a:rPr lang="zh-TW" altLang="en-US" sz="4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listen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music/ surf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nternet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5. </a:t>
            </a:r>
            <a:r>
              <a:rPr lang="zh-TW" altLang="en-US" sz="4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clean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</a:t>
            </a:r>
            <a:r>
              <a:rPr lang="en-US" altLang="zh-TW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wash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dish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6. </a:t>
            </a:r>
            <a:r>
              <a:rPr lang="zh-TW" altLang="en-US" sz="4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water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play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/ on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line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7. </a:t>
            </a:r>
            <a:r>
              <a:rPr lang="zh-TW" altLang="en-US" sz="4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laundry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8. </a:t>
            </a:r>
            <a:r>
              <a:rPr lang="zh-TW" altLang="en-US" sz="4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wanted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9. </a:t>
            </a:r>
            <a:r>
              <a:rPr lang="zh-TW" altLang="en-US" sz="4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talked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10. called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470635" y="4099034"/>
            <a:ext cx="6085489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一格一格改</a:t>
            </a:r>
            <a:endParaRPr lang="en-US" altLang="zh-TW" sz="5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每格</a:t>
            </a:r>
            <a:r>
              <a:rPr lang="en-US" altLang="zh-TW" sz="5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5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分，</a:t>
            </a:r>
            <a:endParaRPr lang="en-US" altLang="zh-TW" sz="5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錯一個字母扣</a:t>
            </a:r>
            <a:r>
              <a:rPr lang="en-US" altLang="zh-TW" sz="5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5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zh-TW" altLang="en-US" sz="5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49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382" y="1197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0" y="1950545"/>
            <a:ext cx="1210310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800" b="1" dirty="0" smtClean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本週</a:t>
            </a:r>
            <a:r>
              <a:rPr lang="zh-TW" altLang="en-US" sz="4800" b="1" dirty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英語作業</a:t>
            </a:r>
            <a:r>
              <a:rPr lang="en-US" altLang="zh-TW" sz="48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  <a:endParaRPr lang="en-US" altLang="zh-TW" sz="36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1/10(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的英語期末考。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範圍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5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Unit1~Unit4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單字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要熟背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+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句型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正確問答</a:t>
            </a:r>
            <a:r>
              <a:rPr lang="en-US" altLang="zh-TW" sz="5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5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詳答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各課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phonics(</a:t>
            </a:r>
            <a:r>
              <a:rPr lang="zh-TW" altLang="en-US" sz="5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熟悉發音規則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生活會話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聽力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閱讀測驗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5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482" name="Picture 2" descr="ãditto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940" y="11970"/>
            <a:ext cx="2997528" cy="252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5925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 the room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0490" y="177650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room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clean the roo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78" y="1830368"/>
            <a:ext cx="7286421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1575"/>
              <a:gd name="adj2" fmla="val -10105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43236" y="276473"/>
            <a:ext cx="7267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cook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156097" y="276473"/>
            <a:ext cx="908882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cook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cook dinn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6" y="1846133"/>
            <a:ext cx="7948611" cy="50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圖說文字 7"/>
          <p:cNvSpPr/>
          <p:nvPr/>
        </p:nvSpPr>
        <p:spPr>
          <a:xfrm>
            <a:off x="15886" y="2665156"/>
            <a:ext cx="1702675" cy="1686910"/>
          </a:xfrm>
          <a:prstGeom prst="wedgeRectCallout">
            <a:avLst>
              <a:gd name="adj1" fmla="val 181019"/>
              <a:gd name="adj2" fmla="val -9451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8196" name="Picture 4" descr="ã20:00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7" y="5429064"/>
            <a:ext cx="2540329" cy="14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90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91358" y="73157"/>
            <a:ext cx="11209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 on-line games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275465"/>
            <a:ext cx="1219200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8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on</a:t>
            </a:r>
            <a:r>
              <a:rPr lang="en-US" altLang="zh-TW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line game</a:t>
            </a:r>
            <a:r>
              <a:rPr lang="en-US" altLang="zh-TW" sz="8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30" y="1940727"/>
            <a:ext cx="7441596" cy="49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26" y="2710356"/>
            <a:ext cx="3732654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710356"/>
            <a:ext cx="1702675" cy="1686910"/>
          </a:xfrm>
          <a:prstGeom prst="wedgeRectCallout">
            <a:avLst>
              <a:gd name="adj1" fmla="val 105093"/>
              <a:gd name="adj2" fmla="val -8516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wash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3193" y="197646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wash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do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68" y="1767306"/>
            <a:ext cx="6787589" cy="50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43982"/>
              <a:gd name="adj2" fmla="val -10011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02221" y="0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 a movie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8432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movie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72" name="Picture 8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77" y="1586524"/>
            <a:ext cx="6932281" cy="52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231945"/>
              <a:gd name="adj2" fmla="val -10479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7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82869" y="292239"/>
            <a:ext cx="11719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flower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2814" y="415349"/>
            <a:ext cx="11619186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</a:t>
            </a:r>
            <a:r>
              <a:rPr lang="en-US" altLang="zh-TW" sz="8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flower</a:t>
            </a:r>
            <a:r>
              <a:rPr lang="en-US" altLang="zh-TW" sz="8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6205"/>
              <a:gd name="adj2" fmla="val -935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80" y="2205725"/>
            <a:ext cx="5327432" cy="490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12" y="2463826"/>
            <a:ext cx="3832500" cy="383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5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3101</TotalTime>
  <Words>492</Words>
  <Application>Microsoft Office PowerPoint</Application>
  <PresentationFormat>寬螢幕</PresentationFormat>
  <Paragraphs>98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32</vt:i4>
      </vt:variant>
    </vt:vector>
  </HeadingPairs>
  <TitlesOfParts>
    <vt:vector size="44" baseType="lpstr">
      <vt:lpstr>Microsoft JhengHei UI</vt:lpstr>
      <vt:lpstr>王漢宗中楷體注音</vt:lpstr>
      <vt:lpstr>微軟正黑體</vt:lpstr>
      <vt:lpstr>新細明體</vt:lpstr>
      <vt:lpstr>Arial</vt:lpstr>
      <vt:lpstr>Calibri</vt:lpstr>
      <vt:lpstr>Calibri Light</vt:lpstr>
      <vt:lpstr>Comic Sans MS</vt:lpstr>
      <vt:lpstr>Wingdings</vt:lpstr>
      <vt:lpstr>Office 佈景主題</vt:lpstr>
      <vt:lpstr>2_Office 佈景主題</vt:lpstr>
      <vt:lpstr>學術文獻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Did you clean the room yesterday? </vt:lpstr>
      <vt:lpstr>PowerPoint 簡報</vt:lpstr>
      <vt:lpstr>Let’s K.O. the Workbook!!!!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Which “ed” sound is different?</vt:lpstr>
      <vt:lpstr>Which “ed” sound is different?</vt:lpstr>
      <vt:lpstr>Which “ed” sound is different?</vt:lpstr>
      <vt:lpstr>Exchange your test books!!!!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72</cp:revision>
  <dcterms:created xsi:type="dcterms:W3CDTF">2019-01-02T00:24:20Z</dcterms:created>
  <dcterms:modified xsi:type="dcterms:W3CDTF">2019-01-04T04:06:01Z</dcterms:modified>
</cp:coreProperties>
</file>